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Hospital er </a:t>
            </a:r>
            <a:br>
              <a:rPr lang="en-US" dirty="0"/>
            </a:br>
            <a:r>
              <a:rPr lang="en-US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{5E4034EA-3393-4946-B46D-C46AF1176B87}tf33968143_win32</Template>
  <TotalTime>3</TotalTime>
  <Words>502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Hospital er   report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sumayya beevi Shamseer</dc:creator>
  <cp:lastModifiedBy>sumayya beevi Shamseer</cp:lastModifiedBy>
  <cp:revision>1</cp:revision>
  <dcterms:created xsi:type="dcterms:W3CDTF">2025-04-28T15:01:50Z</dcterms:created>
  <dcterms:modified xsi:type="dcterms:W3CDTF">2025-04-28T15:04:50Z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